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59" r:id="rId11"/>
    <p:sldId id="260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76077"/>
  </p:normalViewPr>
  <p:slideViewPr>
    <p:cSldViewPr snapToGrid="0" snapToObjects="1">
      <p:cViewPr varScale="1">
        <p:scale>
          <a:sx n="84" d="100"/>
          <a:sy n="84" d="100"/>
        </p:scale>
        <p:origin x="16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gi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3BB6C5-5AA3-8E49-9B30-B78D1575678A}" type="datetimeFigureOut">
              <a:rPr lang="en-US" smtClean="0"/>
              <a:t>9/26/16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7E00C-ED1F-F947-9F7E-B351804D2A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599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Photo</a:t>
            </a:r>
            <a:r>
              <a:rPr lang="en-US" baseline="0" dirty="0" smtClean="0"/>
              <a:t> Credit: http://</a:t>
            </a:r>
            <a:r>
              <a:rPr lang="en-US" baseline="0" dirty="0" err="1" smtClean="0"/>
              <a:t>www.hercampus.com</a:t>
            </a:r>
            <a:r>
              <a:rPr lang="en-US" baseline="0" dirty="0" smtClean="0"/>
              <a:t>/sites/default/files/2015/07/23/p18srdu43i1nfib54t5eqv61pet4.jpg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7E00C-ED1F-F947-9F7E-B351804D2AA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888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House analogy:</a:t>
            </a:r>
            <a:r>
              <a:rPr lang="en-US" baseline="0" dirty="0" smtClean="0"/>
              <a:t> Drywall is HTML, Paint inside is CSS, JS is the door handles, windows --- plumbing and electrical are server-side backend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7E00C-ED1F-F947-9F7E-B351804D2AA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314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 to JS was</a:t>
            </a:r>
            <a:r>
              <a:rPr lang="en-US" baseline="0" dirty="0" smtClean="0"/>
              <a:t> done as a marketing move since Java (another programming language – used to build Gmail and Blue Ray Discs) </a:t>
            </a:r>
          </a:p>
          <a:p>
            <a:endParaRPr lang="en-US" baseline="0" dirty="0" smtClean="0"/>
          </a:p>
          <a:p>
            <a:r>
              <a:rPr lang="en-US" baseline="0" dirty="0" smtClean="0"/>
              <a:t>ECMA – European Computer Manufactures Association</a:t>
            </a:r>
          </a:p>
          <a:p>
            <a:endParaRPr lang="en-US" baseline="0" dirty="0" smtClean="0"/>
          </a:p>
          <a:p>
            <a:r>
              <a:rPr lang="en-US" baseline="0" dirty="0" smtClean="0"/>
              <a:t>ES5 runs in the current browsers</a:t>
            </a:r>
          </a:p>
          <a:p>
            <a:r>
              <a:rPr lang="en-US" baseline="0" dirty="0" smtClean="0"/>
              <a:t>ES6 needs a compiler (Babel) </a:t>
            </a:r>
          </a:p>
          <a:p>
            <a:endParaRPr lang="en-US" baseline="0" dirty="0" smtClean="0"/>
          </a:p>
          <a:p>
            <a:r>
              <a:rPr lang="en-US" baseline="0" dirty="0" smtClean="0"/>
              <a:t>Credit: https://www.w3.org/community/</a:t>
            </a:r>
            <a:r>
              <a:rPr lang="en-US" baseline="0" dirty="0" err="1" smtClean="0"/>
              <a:t>webed</a:t>
            </a:r>
            <a:r>
              <a:rPr lang="en-US" baseline="0" dirty="0" smtClean="0"/>
              <a:t>/wiki/</a:t>
            </a:r>
            <a:r>
              <a:rPr lang="en-US" baseline="0" dirty="0" err="1" smtClean="0"/>
              <a:t>A_Short_History_of_JavaScript</a:t>
            </a:r>
            <a:endParaRPr lang="en-US" baseline="0" dirty="0" smtClean="0"/>
          </a:p>
          <a:p>
            <a:r>
              <a:rPr lang="en-US" dirty="0" smtClean="0"/>
              <a:t>Credit:</a:t>
            </a:r>
            <a:r>
              <a:rPr lang="en-US" baseline="0" dirty="0" smtClean="0"/>
              <a:t> http://</a:t>
            </a:r>
            <a:r>
              <a:rPr lang="en-US" baseline="0" dirty="0" err="1" smtClean="0"/>
              <a:t>stackoverflow.com</a:t>
            </a:r>
            <a:r>
              <a:rPr lang="en-US" baseline="0" dirty="0" smtClean="0"/>
              <a:t>/questions/912479/what-is-the-difference-between-</a:t>
            </a:r>
            <a:r>
              <a:rPr lang="en-US" baseline="0" dirty="0" err="1" smtClean="0"/>
              <a:t>javascript</a:t>
            </a:r>
            <a:r>
              <a:rPr lang="en-US" baseline="0" dirty="0" smtClean="0"/>
              <a:t>-and-</a:t>
            </a:r>
            <a:r>
              <a:rPr lang="en-US" baseline="0" dirty="0" err="1" smtClean="0"/>
              <a:t>ecmascript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7E00C-ED1F-F947-9F7E-B351804D2AA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9953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other implementations</a:t>
            </a:r>
            <a:r>
              <a:rPr lang="en-US" baseline="0" dirty="0" smtClean="0"/>
              <a:t> of ES such as ActionScript and JScript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7E00C-ED1F-F947-9F7E-B351804D2AA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702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Credit: https://</a:t>
            </a:r>
            <a:r>
              <a:rPr lang="en-US" dirty="0" err="1" smtClean="0"/>
              <a:t>giphy.com</a:t>
            </a:r>
            <a:r>
              <a:rPr lang="en-US" dirty="0" smtClean="0"/>
              <a:t>/gifs/beyonce-moments-dial-I8XaJ6ZEFHI3u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7E00C-ED1F-F947-9F7E-B351804D2AA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666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7E00C-ED1F-F947-9F7E-B351804D2AA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681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 SCREENSHOT OF WHAT I’M DOING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7E00C-ED1F-F947-9F7E-B351804D2AA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707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9/26/16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ataacademy.commerce.gov/" TargetMode="External"/><Relationship Id="rId3" Type="http://schemas.openxmlformats.org/officeDocument/2006/relationships/hyperlink" Target="mailto:dataacademy@doc.gov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Intro to JavaScript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Not Your parental figure’s </a:t>
            </a:r>
            <a:r>
              <a:rPr lang="en-US" dirty="0" err="1" smtClean="0"/>
              <a:t>Javascript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Mark Brown II &amp; </a:t>
            </a:r>
            <a:r>
              <a:rPr lang="en-US" dirty="0" err="1" smtClean="0"/>
              <a:t>Natassja</a:t>
            </a:r>
            <a:r>
              <a:rPr lang="en-US" dirty="0" smtClean="0"/>
              <a:t> </a:t>
            </a:r>
            <a:r>
              <a:rPr lang="en-US" dirty="0" err="1" smtClean="0"/>
              <a:t>LInzau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6138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Understand Front-End vs. Back-End</a:t>
            </a:r>
          </a:p>
          <a:p>
            <a:r>
              <a:rPr lang="en-US" dirty="0" smtClean="0"/>
              <a:t>Know JS data types</a:t>
            </a:r>
          </a:p>
          <a:p>
            <a:r>
              <a:rPr lang="en-US" dirty="0" smtClean="0"/>
              <a:t>Recognize Array vs. Object</a:t>
            </a:r>
          </a:p>
          <a:p>
            <a:r>
              <a:rPr lang="en-US" dirty="0" smtClean="0"/>
              <a:t>Implement Looping</a:t>
            </a:r>
          </a:p>
          <a:p>
            <a:r>
              <a:rPr lang="en-US" dirty="0" smtClean="0"/>
              <a:t>Write Functions – Scope</a:t>
            </a:r>
          </a:p>
          <a:p>
            <a:r>
              <a:rPr lang="en-US" dirty="0" smtClean="0"/>
              <a:t>Use JQuery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8198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219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charset="0"/>
              <a:buChar char="•"/>
            </a:pPr>
            <a:r>
              <a:rPr lang="en-US" dirty="0" smtClean="0"/>
              <a:t>Download code from repo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Open folder (directory) in Code editor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Find folder on your machine using ‘Finder’ (Mac) or ‘FIX THIS’ (PC)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Drag icon of ’</a:t>
            </a:r>
            <a:r>
              <a:rPr lang="en-US" dirty="0" err="1" smtClean="0"/>
              <a:t>index.html</a:t>
            </a:r>
            <a:r>
              <a:rPr lang="en-US" dirty="0" smtClean="0"/>
              <a:t>’ file to your web browser icon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7531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054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IS Mark Brown II?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Front-End Developer</a:t>
            </a:r>
          </a:p>
          <a:p>
            <a:r>
              <a:rPr lang="en-US" dirty="0" smtClean="0"/>
              <a:t>Department of Commerce</a:t>
            </a:r>
          </a:p>
          <a:p>
            <a:r>
              <a:rPr lang="en-US" dirty="0" smtClean="0"/>
              <a:t>Commerce Data Service</a:t>
            </a:r>
          </a:p>
          <a:p>
            <a:r>
              <a:rPr lang="en-US" dirty="0" smtClean="0"/>
              <a:t>Lover of </a:t>
            </a:r>
            <a:r>
              <a:rPr lang="en-US" dirty="0" err="1" smtClean="0"/>
              <a:t>NodeJS</a:t>
            </a:r>
            <a:endParaRPr lang="en-US" dirty="0" smtClean="0"/>
          </a:p>
          <a:p>
            <a:r>
              <a:rPr lang="en-US" dirty="0" smtClean="0"/>
              <a:t>Student of Higher-Education Policy</a:t>
            </a:r>
          </a:p>
          <a:p>
            <a:r>
              <a:rPr lang="en-US" dirty="0" smtClean="0"/>
              <a:t>Worshipper of </a:t>
            </a:r>
            <a:r>
              <a:rPr lang="en-US" dirty="0" err="1" smtClean="0"/>
              <a:t>Beyonce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080" y="2397633"/>
            <a:ext cx="3901440" cy="2919984"/>
          </a:xfrm>
        </p:spPr>
      </p:pic>
    </p:spTree>
    <p:extLst>
      <p:ext uri="{BB962C8B-B14F-4D97-AF65-F5344CB8AC3E}">
        <p14:creationId xmlns:p14="http://schemas.microsoft.com/office/powerpoint/2010/main" val="1287989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Commerce Data Academy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data education initiative of the Commerce Data Service (CDS). </a:t>
            </a:r>
            <a:endParaRPr lang="en-US" dirty="0" smtClean="0"/>
          </a:p>
          <a:p>
            <a:r>
              <a:rPr lang="en-US" dirty="0" smtClean="0"/>
              <a:t>• </a:t>
            </a:r>
            <a:r>
              <a:rPr lang="en-US" dirty="0"/>
              <a:t>Launched by the CDS to offer data science, data engineering, and web development training to employees of the U.S. Department of Commerce. </a:t>
            </a:r>
            <a:endParaRPr lang="en-US" dirty="0" smtClean="0"/>
          </a:p>
          <a:p>
            <a:r>
              <a:rPr lang="en-US" dirty="0" smtClean="0"/>
              <a:t>• </a:t>
            </a:r>
            <a:r>
              <a:rPr lang="en-US" dirty="0"/>
              <a:t>Course schedule and materials (e.g. slides, code, papers) produced for the Commerce Data Academy can be found on our website at </a:t>
            </a:r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dataacademy.commerce.gov</a:t>
            </a:r>
            <a:r>
              <a:rPr lang="en-US" dirty="0" smtClean="0"/>
              <a:t> . </a:t>
            </a:r>
          </a:p>
          <a:p>
            <a:r>
              <a:rPr lang="en-US" dirty="0" smtClean="0"/>
              <a:t>• </a:t>
            </a:r>
            <a:r>
              <a:rPr lang="en-US" dirty="0"/>
              <a:t>Questions? Feel free to write us at Data Academy (</a:t>
            </a:r>
            <a:r>
              <a:rPr lang="en-US" dirty="0" smtClean="0">
                <a:hlinkClick r:id="rId3"/>
              </a:rPr>
              <a:t>dataacademy@doc.gov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68718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Today’s code can be found at: </a:t>
            </a:r>
          </a:p>
          <a:p>
            <a:endParaRPr lang="en-US" dirty="0"/>
          </a:p>
          <a:p>
            <a:r>
              <a:rPr lang="en-US" dirty="0" smtClean="0"/>
              <a:t>BLAH BLAH BLAH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027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 End vs Back End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What is Front-End Engineering?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The development of client / browser code (HTML, CSS, JS), i.e. what the user sees and interacts with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What is Back-End Engineering?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The development of server-side code that handles things like routing, data handling and databases (Ruby, Python, Java), i.e. the stuff "behind the scenes" that makes web applications </a:t>
            </a:r>
            <a:r>
              <a:rPr lang="en-US" dirty="0" smtClean="0"/>
              <a:t>work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2635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JavaScript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r>
              <a:rPr lang="en-US" dirty="0" smtClean="0"/>
              <a:t>Created in 10 days in May 1995 – Brendan </a:t>
            </a:r>
            <a:r>
              <a:rPr lang="en-US" dirty="0" err="1" smtClean="0"/>
              <a:t>Eich</a:t>
            </a:r>
            <a:r>
              <a:rPr lang="en-US" dirty="0" smtClean="0"/>
              <a:t> (Brave Software)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Originally called Mocha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LiveScript</a:t>
            </a:r>
            <a:r>
              <a:rPr lang="en-US" dirty="0" smtClean="0">
                <a:sym typeface="Wingdings"/>
              </a:rPr>
              <a:t>  JavaScript</a:t>
            </a:r>
          </a:p>
          <a:p>
            <a:pPr lvl="1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Standardized in 1996-1997 (via ECMA)</a:t>
            </a:r>
          </a:p>
          <a:p>
            <a:pPr lvl="2">
              <a:buFont typeface="Arial" charset="0"/>
              <a:buChar char="•"/>
            </a:pPr>
            <a:r>
              <a:rPr lang="en-US" dirty="0" smtClean="0">
                <a:sym typeface="Wingdings"/>
              </a:rPr>
              <a:t>Official Release ECMA-262: ECMAScript  ES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Mostly used in web browsers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Web engines: V8 (Chrome, Opera), Nitro (Safari), </a:t>
            </a:r>
            <a:r>
              <a:rPr lang="en-US" dirty="0" err="1" smtClean="0"/>
              <a:t>SpiderMonkey</a:t>
            </a:r>
            <a:r>
              <a:rPr lang="en-US" dirty="0" smtClean="0"/>
              <a:t> (Firefox), Jscript 9.0 (IE)</a:t>
            </a:r>
          </a:p>
          <a:p>
            <a:pPr lvl="1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1683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BE CLEAR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charset="0"/>
              <a:buChar char="•"/>
            </a:pPr>
            <a:endParaRPr lang="en-US" dirty="0"/>
          </a:p>
          <a:p>
            <a:pPr lvl="1">
              <a:buFont typeface="Arial" charset="0"/>
              <a:buChar char="•"/>
            </a:pPr>
            <a:r>
              <a:rPr lang="en-US" dirty="0"/>
              <a:t>ES is </a:t>
            </a:r>
            <a:r>
              <a:rPr lang="en-US" i="1" dirty="0"/>
              <a:t>a standard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JavaScript is JS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JS is an </a:t>
            </a:r>
            <a:r>
              <a:rPr lang="en-US" i="1" dirty="0"/>
              <a:t>implementation</a:t>
            </a:r>
            <a:r>
              <a:rPr lang="en-US" dirty="0"/>
              <a:t> of ES</a:t>
            </a:r>
          </a:p>
          <a:p>
            <a:pPr lvl="1">
              <a:buFont typeface="Arial" charset="0"/>
              <a:buChar char="•"/>
            </a:pPr>
            <a:r>
              <a:rPr lang="en-US" dirty="0"/>
              <a:t>Versions of JS are sometimes called ES</a:t>
            </a:r>
            <a:r>
              <a:rPr lang="en-US" dirty="0" smtClean="0"/>
              <a:t>+ version </a:t>
            </a:r>
            <a:r>
              <a:rPr lang="en-US" dirty="0"/>
              <a:t>number 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ES5 </a:t>
            </a:r>
            <a:r>
              <a:rPr lang="en-US" dirty="0"/>
              <a:t>(current) </a:t>
            </a:r>
          </a:p>
          <a:p>
            <a:pPr lvl="2">
              <a:buFont typeface="Arial" charset="0"/>
              <a:buChar char="•"/>
            </a:pPr>
            <a:r>
              <a:rPr lang="en-US" dirty="0" smtClean="0"/>
              <a:t>ES6 </a:t>
            </a:r>
            <a:r>
              <a:rPr lang="en-US" dirty="0"/>
              <a:t>(latest)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8931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02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LETS GET CODING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4200" y="1866900"/>
            <a:ext cx="34036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7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129</TotalTime>
  <Words>496</Words>
  <Application>Microsoft Macintosh PowerPoint</Application>
  <PresentationFormat>Widescreen</PresentationFormat>
  <Paragraphs>78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Wingdings</vt:lpstr>
      <vt:lpstr>Arial</vt:lpstr>
      <vt:lpstr>Retrospect</vt:lpstr>
      <vt:lpstr>Intro to JavaScript</vt:lpstr>
      <vt:lpstr>Who IS Mark Brown II?</vt:lpstr>
      <vt:lpstr>Commerce Data Academy</vt:lpstr>
      <vt:lpstr>Course Files</vt:lpstr>
      <vt:lpstr>Front End vs Back End</vt:lpstr>
      <vt:lpstr>History of JavaScript</vt:lpstr>
      <vt:lpstr>TO BE CLEAR</vt:lpstr>
      <vt:lpstr>LETS </vt:lpstr>
      <vt:lpstr>LETS GET CODING</vt:lpstr>
      <vt:lpstr>GOALS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 to JavaScript</dc:title>
  <dc:creator>Brown II, Mark (Federal)</dc:creator>
  <cp:lastModifiedBy>Brown II, Mark (Federal)</cp:lastModifiedBy>
  <cp:revision>13</cp:revision>
  <dcterms:created xsi:type="dcterms:W3CDTF">2016-09-26T13:07:21Z</dcterms:created>
  <dcterms:modified xsi:type="dcterms:W3CDTF">2016-09-26T15:16:37Z</dcterms:modified>
</cp:coreProperties>
</file>

<file path=docProps/thumbnail.jpeg>
</file>